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858000" cy="9144000"/>
  <p:embeddedFontLst>
    <p:embeddedFont>
      <p:font typeface="Open Sans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hX2C8pFNsZ2C/N3jbGUd8NI0h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font" Target="fonts/OpenSans-regular.fntdata"/><Relationship Id="rId7" Type="http://schemas.openxmlformats.org/officeDocument/2006/relationships/font" Target="fonts/OpenSans-bold.fntdata"/><Relationship Id="rId8" Type="http://schemas.openxmlformats.org/officeDocument/2006/relationships/font" Target="fonts/OpenSa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o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e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Obje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c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Dupl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blue background with white text&#10;&#10;Description automatically generated" id="84" name="Google Shape;84;p1"/>
          <p:cNvPicPr preferRelativeResize="0"/>
          <p:nvPr/>
        </p:nvPicPr>
        <p:blipFill rotWithShape="1">
          <a:blip r:embed="rId3">
            <a:alphaModFix/>
          </a:blip>
          <a:srcRect b="30627" l="0" r="0" t="33430"/>
          <a:stretch/>
        </p:blipFill>
        <p:spPr>
          <a:xfrm>
            <a:off x="0" y="-9950"/>
            <a:ext cx="2519999" cy="107999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0" y="-9950"/>
            <a:ext cx="1872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Caso Clínico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520000" y="-9950"/>
            <a:ext cx="4338000" cy="1080000"/>
          </a:xfrm>
          <a:prstGeom prst="rect">
            <a:avLst/>
          </a:prstGeom>
          <a:solidFill>
            <a:srgbClr val="0156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-24" y="1105702"/>
            <a:ext cx="6858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b="0" i="0" lang="pt-PT" sz="3100" u="none" cap="none" strike="noStrike">
                <a:solidFill>
                  <a:srgbClr val="01567B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endParaRPr b="0" i="0" sz="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8" name="Google Shape;88;p1"/>
          <p:cNvCxnSpPr/>
          <p:nvPr/>
        </p:nvCxnSpPr>
        <p:spPr>
          <a:xfrm>
            <a:off x="0" y="1691838"/>
            <a:ext cx="6858000" cy="0"/>
          </a:xfrm>
          <a:prstGeom prst="straightConnector1">
            <a:avLst/>
          </a:prstGeom>
          <a:noFill/>
          <a:ln cap="flat" cmpd="thinThick" w="57150">
            <a:solidFill>
              <a:srgbClr val="01567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9" name="Google Shape;89;p1"/>
          <p:cNvSpPr txBox="1"/>
          <p:nvPr/>
        </p:nvSpPr>
        <p:spPr>
          <a:xfrm>
            <a:off x="38449" y="4850163"/>
            <a:ext cx="6858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pt-PT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Apresentação de Caso Clínico SPCE</a:t>
            </a:r>
            <a:r>
              <a:rPr b="1" lang="pt-PT"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NDO</a:t>
            </a:r>
            <a:r>
              <a:rPr b="1" i="0" lang="pt-PT" sz="12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0" i="1" sz="12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8442" y="8057665"/>
            <a:ext cx="4068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t-PT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Discussão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599500" y="84150"/>
            <a:ext cx="2400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pt-PT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Autores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0" y="1710775"/>
            <a:ext cx="6858000" cy="86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pt-PT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Introdução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50" y="9304025"/>
            <a:ext cx="6858000" cy="601800"/>
          </a:xfrm>
          <a:prstGeom prst="rect">
            <a:avLst/>
          </a:prstGeom>
          <a:solidFill>
            <a:srgbClr val="0156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pt-PT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Bibliografia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" name="Google Shape;94;p1"/>
          <p:cNvCxnSpPr/>
          <p:nvPr/>
        </p:nvCxnSpPr>
        <p:spPr>
          <a:xfrm>
            <a:off x="50" y="8008813"/>
            <a:ext cx="6858000" cy="0"/>
          </a:xfrm>
          <a:prstGeom prst="straightConnector1">
            <a:avLst/>
          </a:prstGeom>
          <a:noFill/>
          <a:ln cap="flat" cmpd="thinThick" w="57150">
            <a:solidFill>
              <a:srgbClr val="01567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5" name="Google Shape;95;p1"/>
          <p:cNvSpPr txBox="1"/>
          <p:nvPr/>
        </p:nvSpPr>
        <p:spPr>
          <a:xfrm>
            <a:off x="38442" y="2647465"/>
            <a:ext cx="4068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pt-PT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Caso Clínico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6" name="Google Shape;96;p1"/>
          <p:cNvCxnSpPr/>
          <p:nvPr/>
        </p:nvCxnSpPr>
        <p:spPr>
          <a:xfrm>
            <a:off x="50" y="2598613"/>
            <a:ext cx="6858000" cy="0"/>
          </a:xfrm>
          <a:prstGeom prst="straightConnector1">
            <a:avLst/>
          </a:prstGeom>
          <a:noFill/>
          <a:ln cap="flat" cmpd="thinThick" w="57150">
            <a:solidFill>
              <a:srgbClr val="01567B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Personalizado 1">
      <a:dk1>
        <a:srgbClr val="000000"/>
      </a:dk1>
      <a:lt1>
        <a:srgbClr val="FFFFFF"/>
      </a:lt1>
      <a:dk2>
        <a:srgbClr val="8496B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